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0" r:id="rId4"/>
  </p:sldMasterIdLst>
  <p:notesMasterIdLst>
    <p:notesMasterId r:id="rId8"/>
  </p:notesMasterIdLst>
  <p:handoutMasterIdLst>
    <p:handoutMasterId r:id="rId9"/>
  </p:handoutMasterIdLst>
  <p:sldIdLst>
    <p:sldId id="265" r:id="rId5"/>
    <p:sldId id="315" r:id="rId6"/>
    <p:sldId id="316" r:id="rId7"/>
  </p:sldIdLst>
  <p:sldSz cx="12188825" cy="6858000"/>
  <p:notesSz cx="7023100" cy="9309100"/>
  <p:custDataLst>
    <p:tags r:id="rId10"/>
  </p:custDataLst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9" autoAdjust="0"/>
  </p:normalViewPr>
  <p:slideViewPr>
    <p:cSldViewPr showGuides="1">
      <p:cViewPr varScale="1">
        <p:scale>
          <a:sx n="77" d="100"/>
          <a:sy n="77" d="100"/>
        </p:scale>
        <p:origin x="684" y="54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rtl="0">
              <a:defRPr sz="1200"/>
            </a:lvl1pPr>
          </a:lstStyle>
          <a:p>
            <a:pPr algn="r" rtl="0"/>
            <a:fld id="{DA61EFE9-9F30-4528-BDDA-C859CD15CA56}" type="datetime1">
              <a:rPr lang="es-ES" smtClean="0"/>
              <a:t>21/11/2018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rtl="0">
              <a:defRPr sz="1200"/>
            </a:lvl1pPr>
          </a:lstStyle>
          <a:p>
            <a:pPr algn="r" rtl="0"/>
            <a:fld id="{D9F912AB-2776-42F2-A957-313FC7EFEDB9}" type="slidenum">
              <a:rPr lang="es-ES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rtl="0">
              <a:defRPr sz="1200"/>
            </a:lvl1pPr>
          </a:lstStyle>
          <a:p>
            <a:fld id="{27373BEA-F5F3-4B6E-BA6B-D76E24101839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 rtl="0">
              <a:defRPr sz="1200"/>
            </a:lvl1pPr>
          </a:lstStyle>
          <a:p>
            <a:fld id="{F93199CD-3E1B-4AE6-990F-76F925F5EA9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94" y="758952"/>
            <a:ext cx="1005578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98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9764" y="4455621"/>
            <a:ext cx="10055781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 algn="ctr">
              <a:buNone/>
              <a:defRPr sz="2399"/>
            </a:lvl2pPr>
            <a:lvl3pPr marL="914126" indent="0" algn="ctr">
              <a:buNone/>
              <a:defRPr sz="2399"/>
            </a:lvl3pPr>
            <a:lvl4pPr marL="1371189" indent="0" algn="ctr">
              <a:buNone/>
              <a:defRPr sz="1999"/>
            </a:lvl4pPr>
            <a:lvl5pPr marL="1828251" indent="0" algn="ctr">
              <a:buNone/>
              <a:defRPr sz="1999"/>
            </a:lvl5pPr>
            <a:lvl6pPr marL="2285314" indent="0" algn="ctr">
              <a:buNone/>
              <a:defRPr sz="1999"/>
            </a:lvl6pPr>
            <a:lvl7pPr marL="2742377" indent="0" algn="ctr">
              <a:buNone/>
              <a:defRPr sz="1999"/>
            </a:lvl7pPr>
            <a:lvl8pPr marL="3199440" indent="0" algn="ctr">
              <a:buNone/>
              <a:defRPr sz="1999"/>
            </a:lvl8pPr>
            <a:lvl9pPr marL="3656503" indent="0" algn="ctr">
              <a:buNone/>
              <a:defRPr sz="1999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97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609F-0362-4067-A47A-9F1CA2E45A65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6084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412302"/>
            <a:ext cx="262821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412302"/>
            <a:ext cx="7732286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ED9F-A6BB-400D-8F4D-616EB46A9405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4186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170E197-1079-4777-8273-53286CD6A787}" type="datetime1">
              <a:rPr lang="es-ES" smtClean="0"/>
              <a:pPr algn="r"/>
              <a:t>21/11/2018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0650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4" y="758952"/>
            <a:ext cx="10055781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98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4453128"/>
            <a:ext cx="10055781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9" cap="all" spc="200" baseline="0">
                <a:solidFill>
                  <a:schemeClr val="tx2"/>
                </a:solidFill>
                <a:latin typeface="+mj-lt"/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F1AF-E5B2-41DB-BFF8-672C5BBF646A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344" y="4343400"/>
            <a:ext cx="987294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3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6992" y="1845734"/>
            <a:ext cx="4936474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301" y="1845735"/>
            <a:ext cx="4936474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E17C630-F8FA-4DCB-87FA-91D30885A2FD}" type="datetime1">
              <a:rPr lang="es-ES" smtClean="0"/>
              <a:pPr algn="r"/>
              <a:t>21/11/2018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3999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94" y="2582334"/>
            <a:ext cx="4936474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6301" y="1846052"/>
            <a:ext cx="4936474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9" b="0" cap="all" baseline="0">
                <a:solidFill>
                  <a:schemeClr val="tx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2582334"/>
            <a:ext cx="4936474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076C6-356A-48AB-A8EF-572AE4A11929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6285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86D9-BDBD-4090-B19D-04E04F3CB648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5636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565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4D0FB-1285-4974-8D4E-BCFCC0FA7978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9737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4973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39019" y="0"/>
            <a:ext cx="6399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81" y="594359"/>
            <a:ext cx="3199567" cy="2286000"/>
          </a:xfrm>
        </p:spPr>
        <p:txBody>
          <a:bodyPr anchor="b">
            <a:norm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9350" y="731520"/>
            <a:ext cx="6490549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081" y="2926080"/>
            <a:ext cx="3199567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391" y="6459786"/>
            <a:ext cx="2617828" cy="365125"/>
          </a:xfrm>
        </p:spPr>
        <p:txBody>
          <a:bodyPr/>
          <a:lstStyle>
            <a:lvl1pPr algn="l">
              <a:defRPr/>
            </a:lvl1pPr>
          </a:lstStyle>
          <a:p>
            <a:fld id="{9C3D96D5-80C9-4ED7-89C2-CE590C3C6CB2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99350" y="6459786"/>
            <a:ext cx="464699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2A013F82-EE5E-44EE-A61D-E31C6657F26F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9665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5651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5651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95" y="5074920"/>
            <a:ext cx="10111011" cy="822960"/>
          </a:xfrm>
        </p:spPr>
        <p:txBody>
          <a:bodyPr lIns="91440" tIns="0" rIns="91440" bIns="0" anchor="b">
            <a:noAutofit/>
          </a:bodyPr>
          <a:lstStyle>
            <a:lvl1pPr>
              <a:defRPr sz="3599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88810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94" y="5907024"/>
            <a:ext cx="1011063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1BAB-2490-48FD-81BA-E5EB85DA87AE}" type="datetime1">
              <a:rPr lang="es-ES" smtClean="0"/>
              <a:pPr/>
              <a:t>21/11/2018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A013F82-EE5E-44EE-A61D-E31C6657F26F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54603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1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94" y="286604"/>
            <a:ext cx="10055781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95" y="6459786"/>
            <a:ext cx="2471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algn="r"/>
            <a:fld id="{7170E197-1079-4777-8273-53286CD6A787}" type="datetime1">
              <a:rPr lang="es-ES" smtClean="0"/>
              <a:pPr algn="r"/>
              <a:t>21/11/2018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5225" y="6459786"/>
            <a:ext cx="48215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7880" y="6459786"/>
            <a:ext cx="13116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013F82-EE5E-44EE-A61D-E31C6657F26F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221" y="1737845"/>
            <a:ext cx="996436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625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126" rtl="0" eaLnBrk="1" latinLnBrk="0" hangingPunct="1">
        <a:lnSpc>
          <a:spcPct val="85000"/>
        </a:lnSpc>
        <a:spcBef>
          <a:spcPct val="0"/>
        </a:spcBef>
        <a:buNone/>
        <a:defRPr sz="4799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13" indent="-91413" algn="l" defTabSz="914126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393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5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583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408" indent="-182825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67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61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55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490" indent="-228531" algn="l" defTabSz="91412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557908" y="326901"/>
            <a:ext cx="8229600" cy="2895600"/>
          </a:xfrm>
        </p:spPr>
        <p:txBody>
          <a:bodyPr rtlCol="0">
            <a:normAutofit/>
          </a:bodyPr>
          <a:lstStyle/>
          <a:p>
            <a:pPr rtl="0"/>
            <a:r>
              <a:rPr lang="es-ES" sz="5400" dirty="0" smtClean="0"/>
              <a:t>Nueva Firma Electrónica FEU</a:t>
            </a:r>
            <a:endParaRPr lang="es-ES" sz="5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3214092" y="329979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             Firma Electrónica Universitaria</a:t>
            </a:r>
            <a:endParaRPr lang="es-ES" dirty="0"/>
          </a:p>
          <a:p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7390556" y="407707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796" y="282710"/>
            <a:ext cx="2354657" cy="922572"/>
          </a:xfrm>
          <a:prstGeom prst="rect">
            <a:avLst/>
          </a:prstGeom>
        </p:spPr>
      </p:pic>
      <p:pic>
        <p:nvPicPr>
          <p:cNvPr id="2050" name="Picture 2" descr="variacio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228" y="998716"/>
            <a:ext cx="54292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796" y="282710"/>
            <a:ext cx="2354657" cy="922572"/>
          </a:xfrm>
          <a:prstGeom prst="rect">
            <a:avLst/>
          </a:prstGeom>
        </p:spPr>
      </p:pic>
      <p:pic>
        <p:nvPicPr>
          <p:cNvPr id="9" name="Picture 2" descr="variacio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62" y="620688"/>
            <a:ext cx="2714886" cy="76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436742" y="1385907"/>
            <a:ext cx="10291382" cy="4449687"/>
          </a:xfrm>
        </p:spPr>
        <p:txBody>
          <a:bodyPr rtlCol="0">
            <a:noAutofit/>
          </a:bodyPr>
          <a:lstStyle/>
          <a:p>
            <a:r>
              <a:rPr lang="es-MX" sz="2000" dirty="0" smtClean="0"/>
              <a:t>Profesores UAM: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 smtClean="0"/>
              <a:t>se </a:t>
            </a:r>
            <a:r>
              <a:rPr lang="es-MX" sz="2000" dirty="0"/>
              <a:t>realizará la renovación de  los certificados digitales que actualmente se </a:t>
            </a:r>
            <a:r>
              <a:rPr lang="es-MX" sz="2000" dirty="0" smtClean="0"/>
              <a:t>encuentran asignados a curso trimestre 18-O, por </a:t>
            </a:r>
            <a:r>
              <a:rPr lang="es-MX" sz="2000" dirty="0"/>
              <a:t>el nuevo sistema denominado Firma Electrónica Universitaria (FEU).</a:t>
            </a:r>
            <a:br>
              <a:rPr lang="es-MX" sz="2000" dirty="0"/>
            </a:br>
            <a:r>
              <a:rPr lang="es-MX" sz="2000" dirty="0"/>
              <a:t> 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 </a:t>
            </a:r>
            <a:r>
              <a:rPr lang="es-MX" sz="2000" b="1" dirty="0" smtClean="0"/>
              <a:t>La </a:t>
            </a:r>
            <a:r>
              <a:rPr lang="es-MX" sz="2000" b="1" dirty="0"/>
              <a:t>fecha de migración de los certificados digitales es el 26 de noviembre de 2018.</a:t>
            </a: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 </a:t>
            </a: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 smtClean="0"/>
              <a:t>Recibirá un correo electrónico  de: </a:t>
            </a:r>
            <a:r>
              <a:rPr lang="es-MX" sz="2000" dirty="0"/>
              <a:t>autoridadcertificado@correo.uam.mx con el asunto </a:t>
            </a:r>
            <a:r>
              <a:rPr lang="es-MX" sz="2000" b="1" i="1" dirty="0"/>
              <a:t>Migración de Certificado Digital UAM, </a:t>
            </a:r>
            <a:r>
              <a:rPr lang="es-MX" sz="2000" dirty="0"/>
              <a:t>con la finalidad de realizar el proceso de migración y concluir con su trámite de forma </a:t>
            </a:r>
            <a:r>
              <a:rPr lang="es-MX" sz="2000" dirty="0" smtClean="0"/>
              <a:t>correcta.</a:t>
            </a:r>
            <a:r>
              <a:rPr lang="es-MX" sz="2000" dirty="0"/>
              <a:t/>
            </a:r>
            <a:br>
              <a:rPr lang="es-MX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142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89756" y="1779687"/>
            <a:ext cx="116390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realizar este proceso usted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deberá abrir el correo y 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 clic en el botón que aparece en la parte inferior de este correo, denominado </a:t>
            </a:r>
            <a:r>
              <a:rPr lang="es-MX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Migrar Certificado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b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siguientes pasos a seguir son:</a:t>
            </a:r>
          </a:p>
          <a:p>
            <a:pPr>
              <a:spcAft>
                <a:spcPts val="0"/>
              </a:spcAft>
            </a:pP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Anotar una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contraseña de al menos 8 caracteres alfanumérica, que será la que utilizará para firmar (puede ser la del certificado anterior o una nueva).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Aceptar 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s-MX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érminos </a:t>
            </a:r>
            <a:r>
              <a:rPr lang="es-MX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condiciones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y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activar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Imprimir por duplicado la Carta Compromiso del Firmante, que aparece en este paso, firmarlas con tinta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azul y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entregarlas en la Coordinación de Sistemas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Escolares.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NOTA:</a:t>
            </a: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breve se enviará un instructivo.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caso de no recibir el correo electrónico en un plazo mayor a 12 horas, </a:t>
            </a: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deberá acudir a la 		     Coordinación  e Sistemas Escolares. </a:t>
            </a:r>
          </a:p>
          <a:p>
            <a:pPr marL="285750" lvl="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MX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 no se utilizara el cd de la firma electrónica para la evaluación de actas 18-O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endParaRPr lang="es-MX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s-MX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796" y="282710"/>
            <a:ext cx="2354657" cy="922572"/>
          </a:xfrm>
          <a:prstGeom prst="rect">
            <a:avLst/>
          </a:prstGeom>
        </p:spPr>
      </p:pic>
      <p:pic>
        <p:nvPicPr>
          <p:cNvPr id="9" name="Picture 2" descr="variacion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62" y="620688"/>
            <a:ext cx="2714886" cy="76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12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E41224-0370-4595-877C-23316CD80004}">
  <ds:schemaRefs>
    <ds:schemaRef ds:uri="http://schemas.microsoft.com/office/2006/documentManagement/types"/>
    <ds:schemaRef ds:uri="http://purl.org/dc/elements/1.1/"/>
    <ds:schemaRef ds:uri="http://purl.org/dc/dcmitype/"/>
    <ds:schemaRef ds:uri="4873beb7-5857-4685-be1f-d57550cc96cc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37</Words>
  <Application>Microsoft Office PowerPoint</Application>
  <PresentationFormat>Personalizado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Times New Roman</vt:lpstr>
      <vt:lpstr>Retrospección</vt:lpstr>
      <vt:lpstr>Nueva Firma Electrónica FEU</vt:lpstr>
      <vt:lpstr>Profesores UAM:   se realizará la renovación de  los certificados digitales que actualmente se encuentran asignados a curso trimestre 18-O, por el nuevo sistema denominado Firma Electrónica Universitaria (FEU).     La fecha de migración de los certificados digitales es el 26 de noviembre de 2018.    Recibirá un correo electrónico  de: autoridadcertificado@correo.uam.mx con el asunto Migración de Certificado Digital UAM, con la finalidad de realizar el proceso de migración y concluir con su trámite de forma correcta.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2018-11-19T17:02:29Z</dcterms:created>
  <dcterms:modified xsi:type="dcterms:W3CDTF">2018-11-21T18:48:13Z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