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17"/>
  </p:notesMasterIdLst>
  <p:sldIdLst>
    <p:sldId id="273" r:id="rId2"/>
    <p:sldId id="257" r:id="rId3"/>
    <p:sldId id="258" r:id="rId4"/>
    <p:sldId id="260" r:id="rId5"/>
    <p:sldId id="261" r:id="rId6"/>
    <p:sldId id="262" r:id="rId7"/>
    <p:sldId id="263"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05068-9228-4C43-A2E6-F736020E72F4}" type="datetimeFigureOut">
              <a:rPr lang="es-MX" smtClean="0"/>
              <a:t>18/06/2019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C5196-44FD-4156-B7D2-AC7A5C7F2773}" type="slidenum">
              <a:rPr lang="es-MX" smtClean="0"/>
              <a:t>‹Nº›</a:t>
            </a:fld>
            <a:endParaRPr lang="es-MX"/>
          </a:p>
        </p:txBody>
      </p:sp>
    </p:spTree>
    <p:extLst>
      <p:ext uri="{BB962C8B-B14F-4D97-AF65-F5344CB8AC3E}">
        <p14:creationId xmlns:p14="http://schemas.microsoft.com/office/powerpoint/2010/main" val="419459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6/18/2019 4:10 PM</a:t>
            </a:fld>
            <a:endParaRPr lang="en-US">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sz="500">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a:solidFill>
                  <a:srgbClr val="000000"/>
                </a:solidFill>
              </a:rPr>
            </a:br>
            <a:r>
              <a:rPr lang="en-US" sz="500">
                <a:solidFill>
                  <a:srgbClr val="000000"/>
                </a:solidFill>
              </a:rPr>
              <a:t>MICROSOFT NO FACILITA GARANTÍAS EXPRESAS, IMPLÍCITAS O ESTATUTORIAS EN RELACIÓN A LA INFORMACIÓN CONTENIDA EN ESTA PRESENTACIÓN.</a:t>
            </a:r>
          </a:p>
          <a:p>
            <a:endParaRPr lang="en-US" sz="500" dirty="0" smtClean="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6859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7A1C032-322A-40D3-AE49-B17F4F12753D}"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34336F-C0E5-4AAD-A0FB-DB14843B67C0}"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48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7A1C032-322A-40D3-AE49-B17F4F12753D}"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34336F-C0E5-4AAD-A0FB-DB14843B67C0}" type="slidenum">
              <a:rPr lang="es-MX" smtClean="0"/>
              <a:t>‹Nº›</a:t>
            </a:fld>
            <a:endParaRPr lang="es-MX"/>
          </a:p>
        </p:txBody>
      </p:sp>
    </p:spTree>
    <p:extLst>
      <p:ext uri="{BB962C8B-B14F-4D97-AF65-F5344CB8AC3E}">
        <p14:creationId xmlns:p14="http://schemas.microsoft.com/office/powerpoint/2010/main" val="174401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7A1C032-322A-40D3-AE49-B17F4F12753D}"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34336F-C0E5-4AAD-A0FB-DB14843B67C0}" type="slidenum">
              <a:rPr lang="es-MX" smtClean="0"/>
              <a:t>‹Nº›</a:t>
            </a:fld>
            <a:endParaRPr lang="es-MX"/>
          </a:p>
        </p:txBody>
      </p:sp>
    </p:spTree>
    <p:extLst>
      <p:ext uri="{BB962C8B-B14F-4D97-AF65-F5344CB8AC3E}">
        <p14:creationId xmlns:p14="http://schemas.microsoft.com/office/powerpoint/2010/main" val="274801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7A1C032-322A-40D3-AE49-B17F4F12753D}"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34336F-C0E5-4AAD-A0FB-DB14843B67C0}" type="slidenum">
              <a:rPr lang="es-MX" smtClean="0"/>
              <a:t>‹Nº›</a:t>
            </a:fld>
            <a:endParaRPr lang="es-MX"/>
          </a:p>
        </p:txBody>
      </p:sp>
    </p:spTree>
    <p:extLst>
      <p:ext uri="{BB962C8B-B14F-4D97-AF65-F5344CB8AC3E}">
        <p14:creationId xmlns:p14="http://schemas.microsoft.com/office/powerpoint/2010/main" val="120096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7A1C032-322A-40D3-AE49-B17F4F12753D}"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34336F-C0E5-4AAD-A0FB-DB14843B67C0}"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1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7A1C032-322A-40D3-AE49-B17F4F12753D}" type="datetimeFigureOut">
              <a:rPr lang="es-MX" smtClean="0"/>
              <a:t>18/06/2019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34336F-C0E5-4AAD-A0FB-DB14843B67C0}" type="slidenum">
              <a:rPr lang="es-MX" smtClean="0"/>
              <a:t>‹Nº›</a:t>
            </a:fld>
            <a:endParaRPr lang="es-MX"/>
          </a:p>
        </p:txBody>
      </p:sp>
    </p:spTree>
    <p:extLst>
      <p:ext uri="{BB962C8B-B14F-4D97-AF65-F5344CB8AC3E}">
        <p14:creationId xmlns:p14="http://schemas.microsoft.com/office/powerpoint/2010/main" val="288913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7A1C032-322A-40D3-AE49-B17F4F12753D}" type="datetimeFigureOut">
              <a:rPr lang="es-MX" smtClean="0"/>
              <a:t>18/06/2019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34336F-C0E5-4AAD-A0FB-DB14843B67C0}" type="slidenum">
              <a:rPr lang="es-MX" smtClean="0"/>
              <a:t>‹Nº›</a:t>
            </a:fld>
            <a:endParaRPr lang="es-MX"/>
          </a:p>
        </p:txBody>
      </p:sp>
    </p:spTree>
    <p:extLst>
      <p:ext uri="{BB962C8B-B14F-4D97-AF65-F5344CB8AC3E}">
        <p14:creationId xmlns:p14="http://schemas.microsoft.com/office/powerpoint/2010/main" val="10879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7A1C032-322A-40D3-AE49-B17F4F12753D}" type="datetimeFigureOut">
              <a:rPr lang="es-MX" smtClean="0"/>
              <a:t>18/06/2019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E34336F-C0E5-4AAD-A0FB-DB14843B67C0}" type="slidenum">
              <a:rPr lang="es-MX" smtClean="0"/>
              <a:t>‹Nº›</a:t>
            </a:fld>
            <a:endParaRPr lang="es-MX"/>
          </a:p>
        </p:txBody>
      </p:sp>
    </p:spTree>
    <p:extLst>
      <p:ext uri="{BB962C8B-B14F-4D97-AF65-F5344CB8AC3E}">
        <p14:creationId xmlns:p14="http://schemas.microsoft.com/office/powerpoint/2010/main" val="258915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A1C032-322A-40D3-AE49-B17F4F12753D}" type="datetimeFigureOut">
              <a:rPr lang="es-MX" smtClean="0"/>
              <a:t>18/06/2019</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9E34336F-C0E5-4AAD-A0FB-DB14843B67C0}" type="slidenum">
              <a:rPr lang="es-MX" smtClean="0"/>
              <a:t>‹Nº›</a:t>
            </a:fld>
            <a:endParaRPr lang="es-MX"/>
          </a:p>
        </p:txBody>
      </p:sp>
    </p:spTree>
    <p:extLst>
      <p:ext uri="{BB962C8B-B14F-4D97-AF65-F5344CB8AC3E}">
        <p14:creationId xmlns:p14="http://schemas.microsoft.com/office/powerpoint/2010/main" val="127211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A1C032-322A-40D3-AE49-B17F4F12753D}" type="datetimeFigureOut">
              <a:rPr lang="es-MX" smtClean="0"/>
              <a:t>18/06/2019</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34336F-C0E5-4AAD-A0FB-DB14843B67C0}" type="slidenum">
              <a:rPr lang="es-MX" smtClean="0"/>
              <a:t>‹Nº›</a:t>
            </a:fld>
            <a:endParaRPr lang="es-MX"/>
          </a:p>
        </p:txBody>
      </p:sp>
    </p:spTree>
    <p:extLst>
      <p:ext uri="{BB962C8B-B14F-4D97-AF65-F5344CB8AC3E}">
        <p14:creationId xmlns:p14="http://schemas.microsoft.com/office/powerpoint/2010/main" val="208038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7A1C032-322A-40D3-AE49-B17F4F12753D}" type="datetimeFigureOut">
              <a:rPr lang="es-MX" smtClean="0"/>
              <a:t>18/06/2019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34336F-C0E5-4AAD-A0FB-DB14843B67C0}" type="slidenum">
              <a:rPr lang="es-MX" smtClean="0"/>
              <a:t>‹Nº›</a:t>
            </a:fld>
            <a:endParaRPr lang="es-MX"/>
          </a:p>
        </p:txBody>
      </p:sp>
    </p:spTree>
    <p:extLst>
      <p:ext uri="{BB962C8B-B14F-4D97-AF65-F5344CB8AC3E}">
        <p14:creationId xmlns:p14="http://schemas.microsoft.com/office/powerpoint/2010/main" val="326968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A1C032-322A-40D3-AE49-B17F4F12753D}" type="datetimeFigureOut">
              <a:rPr lang="es-MX" smtClean="0"/>
              <a:t>18/06/2019</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34336F-C0E5-4AAD-A0FB-DB14843B67C0}"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2743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268" t="33294" r="22252" b="6908"/>
          <a:stretch/>
        </p:blipFill>
        <p:spPr>
          <a:xfrm>
            <a:off x="0" y="154547"/>
            <a:ext cx="12192000" cy="6703453"/>
          </a:xfrm>
          <a:prstGeom prst="rect">
            <a:avLst/>
          </a:prstGeom>
        </p:spPr>
      </p:pic>
    </p:spTree>
    <p:extLst>
      <p:ext uri="{BB962C8B-B14F-4D97-AF65-F5344CB8AC3E}">
        <p14:creationId xmlns:p14="http://schemas.microsoft.com/office/powerpoint/2010/main" val="3109360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0599" t="31353" r="21726" b="5894"/>
          <a:stretch/>
        </p:blipFill>
        <p:spPr>
          <a:xfrm>
            <a:off x="0" y="0"/>
            <a:ext cx="12192000" cy="6893498"/>
          </a:xfrm>
          <a:prstGeom prst="rect">
            <a:avLst/>
          </a:prstGeom>
        </p:spPr>
      </p:pic>
    </p:spTree>
    <p:extLst>
      <p:ext uri="{BB962C8B-B14F-4D97-AF65-F5344CB8AC3E}">
        <p14:creationId xmlns:p14="http://schemas.microsoft.com/office/powerpoint/2010/main" val="40147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0070" t="30976" r="21514" b="5518"/>
          <a:stretch/>
        </p:blipFill>
        <p:spPr>
          <a:xfrm>
            <a:off x="1" y="0"/>
            <a:ext cx="12192000" cy="6895623"/>
          </a:xfrm>
          <a:prstGeom prst="rect">
            <a:avLst/>
          </a:prstGeom>
        </p:spPr>
      </p:pic>
    </p:spTree>
    <p:extLst>
      <p:ext uri="{BB962C8B-B14F-4D97-AF65-F5344CB8AC3E}">
        <p14:creationId xmlns:p14="http://schemas.microsoft.com/office/powerpoint/2010/main" val="107612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0387" t="31353" r="21726" b="5894"/>
          <a:stretch/>
        </p:blipFill>
        <p:spPr>
          <a:xfrm>
            <a:off x="0" y="0"/>
            <a:ext cx="12192000" cy="6868340"/>
          </a:xfrm>
          <a:prstGeom prst="rect">
            <a:avLst/>
          </a:prstGeom>
        </p:spPr>
      </p:pic>
    </p:spTree>
    <p:extLst>
      <p:ext uri="{BB962C8B-B14F-4D97-AF65-F5344CB8AC3E}">
        <p14:creationId xmlns:p14="http://schemas.microsoft.com/office/powerpoint/2010/main" val="50398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0494" t="31352" r="21724" b="6082"/>
          <a:stretch/>
        </p:blipFill>
        <p:spPr>
          <a:xfrm>
            <a:off x="0" y="0"/>
            <a:ext cx="12192000" cy="6891656"/>
          </a:xfrm>
          <a:prstGeom prst="rect">
            <a:avLst/>
          </a:prstGeom>
        </p:spPr>
      </p:pic>
    </p:spTree>
    <p:extLst>
      <p:ext uri="{BB962C8B-B14F-4D97-AF65-F5344CB8AC3E}">
        <p14:creationId xmlns:p14="http://schemas.microsoft.com/office/powerpoint/2010/main" val="376442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0387" t="31164" r="21726" b="5895"/>
          <a:stretch/>
        </p:blipFill>
        <p:spPr>
          <a:xfrm>
            <a:off x="0" y="0"/>
            <a:ext cx="12192000" cy="6858000"/>
          </a:xfrm>
          <a:prstGeom prst="rect">
            <a:avLst/>
          </a:prstGeom>
        </p:spPr>
      </p:pic>
    </p:spTree>
    <p:extLst>
      <p:ext uri="{BB962C8B-B14F-4D97-AF65-F5344CB8AC3E}">
        <p14:creationId xmlns:p14="http://schemas.microsoft.com/office/powerpoint/2010/main" val="287723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0387" t="31165" r="21726" b="6082"/>
          <a:stretch/>
        </p:blipFill>
        <p:spPr>
          <a:xfrm>
            <a:off x="0" y="-1"/>
            <a:ext cx="12192000" cy="6884041"/>
          </a:xfrm>
          <a:prstGeom prst="rect">
            <a:avLst/>
          </a:prstGeom>
        </p:spPr>
      </p:pic>
    </p:spTree>
    <p:extLst>
      <p:ext uri="{BB962C8B-B14F-4D97-AF65-F5344CB8AC3E}">
        <p14:creationId xmlns:p14="http://schemas.microsoft.com/office/powerpoint/2010/main" val="209490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121" t="32463" r="22605" b="7723"/>
          <a:stretch/>
        </p:blipFill>
        <p:spPr>
          <a:xfrm>
            <a:off x="0" y="0"/>
            <a:ext cx="12192000" cy="6858000"/>
          </a:xfrm>
          <a:prstGeom prst="rect">
            <a:avLst/>
          </a:prstGeom>
        </p:spPr>
      </p:pic>
    </p:spTree>
    <p:extLst>
      <p:ext uri="{BB962C8B-B14F-4D97-AF65-F5344CB8AC3E}">
        <p14:creationId xmlns:p14="http://schemas.microsoft.com/office/powerpoint/2010/main" val="385290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016" t="32391" r="22439" b="8223"/>
          <a:stretch/>
        </p:blipFill>
        <p:spPr>
          <a:xfrm>
            <a:off x="0" y="0"/>
            <a:ext cx="12192000" cy="6858000"/>
          </a:xfrm>
          <a:prstGeom prst="rect">
            <a:avLst/>
          </a:prstGeom>
        </p:spPr>
      </p:pic>
    </p:spTree>
    <p:extLst>
      <p:ext uri="{BB962C8B-B14F-4D97-AF65-F5344CB8AC3E}">
        <p14:creationId xmlns:p14="http://schemas.microsoft.com/office/powerpoint/2010/main" val="271441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039" t="32314" r="22567" b="6976"/>
          <a:stretch/>
        </p:blipFill>
        <p:spPr>
          <a:xfrm>
            <a:off x="0" y="0"/>
            <a:ext cx="12192000" cy="6858000"/>
          </a:xfrm>
          <a:prstGeom prst="rect">
            <a:avLst/>
          </a:prstGeom>
        </p:spPr>
      </p:pic>
    </p:spTree>
    <p:extLst>
      <p:ext uri="{BB962C8B-B14F-4D97-AF65-F5344CB8AC3E}">
        <p14:creationId xmlns:p14="http://schemas.microsoft.com/office/powerpoint/2010/main" val="1356192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313" t="32309" r="22659" b="7309"/>
          <a:stretch/>
        </p:blipFill>
        <p:spPr>
          <a:xfrm>
            <a:off x="0" y="0"/>
            <a:ext cx="12192000" cy="6858000"/>
          </a:xfrm>
          <a:prstGeom prst="rect">
            <a:avLst/>
          </a:prstGeom>
        </p:spPr>
      </p:pic>
    </p:spTree>
    <p:extLst>
      <p:ext uri="{BB962C8B-B14F-4D97-AF65-F5344CB8AC3E}">
        <p14:creationId xmlns:p14="http://schemas.microsoft.com/office/powerpoint/2010/main" val="2046003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205" t="32377" r="22481" b="7235"/>
          <a:stretch/>
        </p:blipFill>
        <p:spPr>
          <a:xfrm>
            <a:off x="0" y="0"/>
            <a:ext cx="12192000" cy="6858000"/>
          </a:xfrm>
          <a:prstGeom prst="rect">
            <a:avLst/>
          </a:prstGeom>
        </p:spPr>
      </p:pic>
    </p:spTree>
    <p:extLst>
      <p:ext uri="{BB962C8B-B14F-4D97-AF65-F5344CB8AC3E}">
        <p14:creationId xmlns:p14="http://schemas.microsoft.com/office/powerpoint/2010/main" val="3859816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5874" t="53366" r="29910" b="20086"/>
          <a:stretch/>
        </p:blipFill>
        <p:spPr>
          <a:xfrm>
            <a:off x="5888258" y="2185048"/>
            <a:ext cx="5923722" cy="3435486"/>
          </a:xfrm>
          <a:prstGeom prst="rect">
            <a:avLst/>
          </a:prstGeom>
        </p:spPr>
      </p:pic>
      <p:pic>
        <p:nvPicPr>
          <p:cNvPr id="5" name="Imagen 4"/>
          <p:cNvPicPr>
            <a:picLocks noChangeAspect="1"/>
          </p:cNvPicPr>
          <p:nvPr/>
        </p:nvPicPr>
        <p:blipFill rotWithShape="1">
          <a:blip r:embed="rId3"/>
          <a:srcRect l="21867" t="34171" r="22675" b="55871"/>
          <a:stretch/>
        </p:blipFill>
        <p:spPr>
          <a:xfrm>
            <a:off x="321972" y="1"/>
            <a:ext cx="11870028" cy="1648496"/>
          </a:xfrm>
          <a:prstGeom prst="rect">
            <a:avLst/>
          </a:prstGeom>
        </p:spPr>
      </p:pic>
      <p:sp>
        <p:nvSpPr>
          <p:cNvPr id="2" name="CuadroTexto 1"/>
          <p:cNvSpPr txBox="1"/>
          <p:nvPr/>
        </p:nvSpPr>
        <p:spPr>
          <a:xfrm>
            <a:off x="186091" y="2558537"/>
            <a:ext cx="5554994" cy="2246769"/>
          </a:xfrm>
          <a:prstGeom prst="rect">
            <a:avLst/>
          </a:prstGeom>
          <a:noFill/>
        </p:spPr>
        <p:txBody>
          <a:bodyPr wrap="square" rtlCol="0">
            <a:spAutoFit/>
          </a:bodyPr>
          <a:lstStyle/>
          <a:p>
            <a:pPr marL="285750" indent="-285750">
              <a:buFont typeface="Arial" panose="020B0604020202020204" pitchFamily="34" charset="0"/>
              <a:buChar char="•"/>
            </a:pPr>
            <a:r>
              <a:rPr lang="es-MX" sz="2800" dirty="0" smtClean="0">
                <a:solidFill>
                  <a:srgbClr val="000099"/>
                </a:solidFill>
              </a:rPr>
              <a:t>La carta compromiso  se entregará     ya firmada con una copia de su INE o credencial UAM en la Coordinación de Sistemas Escolares. </a:t>
            </a:r>
            <a:endParaRPr lang="es-MX" sz="2800" dirty="0">
              <a:solidFill>
                <a:srgbClr val="000099"/>
              </a:solidFill>
            </a:endParaRPr>
          </a:p>
        </p:txBody>
      </p:sp>
    </p:spTree>
    <p:extLst>
      <p:ext uri="{BB962C8B-B14F-4D97-AF65-F5344CB8AC3E}">
        <p14:creationId xmlns:p14="http://schemas.microsoft.com/office/powerpoint/2010/main" val="882112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31327" t="12402" r="33538" b="41123"/>
          <a:stretch/>
        </p:blipFill>
        <p:spPr>
          <a:xfrm>
            <a:off x="155449" y="259653"/>
            <a:ext cx="2778265" cy="1363086"/>
          </a:xfrm>
          <a:prstGeom prst="rect">
            <a:avLst/>
          </a:prstGeom>
          <a:ln>
            <a:noFill/>
          </a:ln>
        </p:spPr>
      </p:pic>
      <p:pic>
        <p:nvPicPr>
          <p:cNvPr id="3" name="Imagen 2"/>
          <p:cNvPicPr>
            <a:picLocks noChangeAspect="1"/>
          </p:cNvPicPr>
          <p:nvPr/>
        </p:nvPicPr>
        <p:blipFill rotWithShape="1">
          <a:blip r:embed="rId5"/>
          <a:srcRect l="23996" t="39619" r="46205" b="51362"/>
          <a:stretch/>
        </p:blipFill>
        <p:spPr>
          <a:xfrm>
            <a:off x="3856567" y="941196"/>
            <a:ext cx="7230200" cy="1299811"/>
          </a:xfrm>
          <a:prstGeom prst="rect">
            <a:avLst/>
          </a:prstGeom>
        </p:spPr>
      </p:pic>
      <p:pic>
        <p:nvPicPr>
          <p:cNvPr id="5" name="Imagen 4"/>
          <p:cNvPicPr>
            <a:picLocks noChangeAspect="1"/>
          </p:cNvPicPr>
          <p:nvPr/>
        </p:nvPicPr>
        <p:blipFill rotWithShape="1">
          <a:blip r:embed="rId6"/>
          <a:srcRect l="14049" t="51080" r="36515" b="11531"/>
          <a:stretch/>
        </p:blipFill>
        <p:spPr>
          <a:xfrm>
            <a:off x="3856567" y="2395471"/>
            <a:ext cx="7196444" cy="3387144"/>
          </a:xfrm>
          <a:prstGeom prst="rect">
            <a:avLst/>
          </a:prstGeom>
        </p:spPr>
      </p:pic>
    </p:spTree>
    <p:extLst>
      <p:ext uri="{BB962C8B-B14F-4D97-AF65-F5344CB8AC3E}">
        <p14:creationId xmlns:p14="http://schemas.microsoft.com/office/powerpoint/2010/main" val="159924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20282" t="31164" r="21408" b="5894"/>
          <a:stretch/>
        </p:blipFill>
        <p:spPr>
          <a:xfrm>
            <a:off x="0" y="0"/>
            <a:ext cx="12363718" cy="6858000"/>
          </a:xfrm>
          <a:prstGeom prst="rect">
            <a:avLst/>
          </a:prstGeom>
        </p:spPr>
      </p:pic>
      <p:sp>
        <p:nvSpPr>
          <p:cNvPr id="9" name="CuadroTexto 8"/>
          <p:cNvSpPr txBox="1"/>
          <p:nvPr/>
        </p:nvSpPr>
        <p:spPr>
          <a:xfrm>
            <a:off x="1416676" y="437882"/>
            <a:ext cx="9878096" cy="369332"/>
          </a:xfrm>
          <a:prstGeom prst="rect">
            <a:avLst/>
          </a:prstGeom>
          <a:noFill/>
        </p:spPr>
        <p:txBody>
          <a:bodyPr wrap="square" rtlCol="0">
            <a:spAutoFit/>
          </a:bodyPr>
          <a:lstStyle/>
          <a:p>
            <a:endParaRPr lang="es-MX" dirty="0"/>
          </a:p>
        </p:txBody>
      </p:sp>
    </p:spTree>
    <p:extLst>
      <p:ext uri="{BB962C8B-B14F-4D97-AF65-F5344CB8AC3E}">
        <p14:creationId xmlns:p14="http://schemas.microsoft.com/office/powerpoint/2010/main" val="2355669530"/>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54</TotalTime>
  <Words>120</Words>
  <Application>Microsoft Office PowerPoint</Application>
  <PresentationFormat>Panorámica</PresentationFormat>
  <Paragraphs>5</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ROGELIO HERNANDEZ ORTEGA</dc:creator>
  <cp:lastModifiedBy>JUAN ROGELIO HERNANDEZ ORTEGA</cp:lastModifiedBy>
  <cp:revision>10</cp:revision>
  <dcterms:created xsi:type="dcterms:W3CDTF">2019-06-05T22:03:40Z</dcterms:created>
  <dcterms:modified xsi:type="dcterms:W3CDTF">2019-06-18T21:15:19Z</dcterms:modified>
</cp:coreProperties>
</file>